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57" r:id="rId4"/>
    <p:sldId id="290" r:id="rId5"/>
    <p:sldId id="278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ne Wiegelmann Alfandary" initials="JWA" lastIdx="1" clrIdx="0">
    <p:extLst>
      <p:ext uri="{19B8F6BF-5375-455C-9EA6-DF929625EA0E}">
        <p15:presenceInfo xmlns:p15="http://schemas.microsoft.com/office/powerpoint/2012/main" userId="S::jwiegelmann@perforce.com::eef66e00-6614-4679-9e7b-6f90f61876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563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053"/>
    <p:restoredTop sz="78639" autoAdjust="0"/>
  </p:normalViewPr>
  <p:slideViewPr>
    <p:cSldViewPr snapToGrid="0" snapToObjects="1">
      <p:cViewPr varScale="1">
        <p:scale>
          <a:sx n="129" d="100"/>
          <a:sy n="129" d="100"/>
        </p:scale>
        <p:origin x="3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0D7D9-1678-4449-A14B-AF0B1151F630}" type="datetimeFigureOut">
              <a:rPr lang="en-IL" smtClean="0"/>
              <a:t>4/11/23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5C85E-4087-4000-AF7D-E9AB231E318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9491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2641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D4F526-0903-E547-ADEF-8F74CBC13F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F1302E0-10EB-344F-AD39-FDB62A1A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54" y="1847117"/>
            <a:ext cx="11347938" cy="467213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127000" dist="63500" dir="5400000" sx="99000" sy="99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4ED339F-9EA4-C74D-BD28-06D5E4A531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2407505"/>
            <a:ext cx="11347938" cy="2702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Additional information (name, company, etc.)  |  </a:t>
            </a:r>
            <a:r>
              <a:rPr lang="en-US" dirty="0" err="1"/>
              <a:t>mONTH</a:t>
            </a:r>
            <a:r>
              <a:rPr lang="en-US" dirty="0"/>
              <a:t> XX, 20XX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351A510-DA7A-E24D-B8E5-A9D925A08EA3}"/>
              </a:ext>
            </a:extLst>
          </p:cNvPr>
          <p:cNvSpPr txBox="1">
            <a:spLocks/>
          </p:cNvSpPr>
          <p:nvPr userDrawn="1"/>
        </p:nvSpPr>
        <p:spPr>
          <a:xfrm>
            <a:off x="1" y="6555732"/>
            <a:ext cx="12192000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dirty="0">
                <a:solidFill>
                  <a:schemeClr val="accent1"/>
                </a:solidFill>
                <a:latin typeface="+mn-lt"/>
                <a:ea typeface="Avenir Next" charset="0"/>
                <a:cs typeface="Avenir Next" charset="0"/>
              </a:rPr>
              <a:t>Perfecto by Perforce © 2023 Perforce Software, Inc.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022E82-B7B9-5E4F-ACB6-C1A6A4111D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2566" y="294909"/>
            <a:ext cx="29464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4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433139C-006F-564A-8F77-1196D099A085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BC1369-1C21-A749-B7CC-762B419FE709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8C5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D399512-55CF-124C-B3DC-95CAD20A0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CAD7B4F8-F5A0-224A-984D-AC55937E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8719"/>
            <a:ext cx="10515600" cy="490281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681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2D9C9-D407-EF4F-B600-52D6DEEE5B4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275" y="1421093"/>
            <a:ext cx="11387138" cy="4657725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E025C1-B29D-1846-848A-D815A88A7EE5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4853D4A-BE8C-E944-9A6F-3D29CDFC8477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F311C3B-49EF-204C-A9B0-7A8DADA3D945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2023 Perforce Software, Inc.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D5DA15-C308-6A4D-9112-5B9185BCF033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1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1665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7412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99D5F4-4936-DA41-AD08-19B0AF6DA85D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B17926D-7EE6-6449-A22D-3E1E17AFA7CF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70B07C-B7CE-FC40-BE20-073AD8C85CB3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DFA95F-19D8-EF45-B655-183D7B623A2D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6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3246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43485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046C2FA3-0CB7-EC4D-B513-E1C5BBC76B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65307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2733A7-7072-5F4F-A309-FCD2DC2CC881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E259DF4-CE67-524C-B40D-2AD982DE3990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68C092F-41F9-F146-A17D-EA7AA3ABAA10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DDE94A-89F0-B04E-A9BE-793DB8D9EB80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74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54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5" r:id="rId3"/>
    <p:sldLayoutId id="2147483649" r:id="rId4"/>
    <p:sldLayoutId id="2147483654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12652-B75D-6F43-8BC9-08F514BCB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Locators</a:t>
            </a:r>
          </a:p>
        </p:txBody>
      </p:sp>
    </p:spTree>
    <p:extLst>
      <p:ext uri="{BB962C8B-B14F-4D97-AF65-F5344CB8AC3E}">
        <p14:creationId xmlns:p14="http://schemas.microsoft.com/office/powerpoint/2010/main" val="294304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0E3F8E-5C73-204C-8B13-8A5EBBAB8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622518"/>
            <a:ext cx="11387683" cy="467213"/>
          </a:xfrm>
        </p:spPr>
        <p:txBody>
          <a:bodyPr/>
          <a:lstStyle/>
          <a:p>
            <a:pPr algn="ctr"/>
            <a:r>
              <a:rPr lang="en-US" dirty="0"/>
              <a:t>Sample Agenda Slide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7330E33-46D2-F047-8841-B7E77E154E86}"/>
              </a:ext>
            </a:extLst>
          </p:cNvPr>
          <p:cNvSpPr/>
          <p:nvPr/>
        </p:nvSpPr>
        <p:spPr>
          <a:xfrm>
            <a:off x="4652470" y="1862115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97AA968-AAFB-9541-BC0B-B77F462D6A5D}"/>
              </a:ext>
            </a:extLst>
          </p:cNvPr>
          <p:cNvSpPr/>
          <p:nvPr/>
        </p:nvSpPr>
        <p:spPr>
          <a:xfrm>
            <a:off x="4652470" y="2606618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D6B7F2-6FFD-BD47-BF9C-066814C7FDE6}"/>
              </a:ext>
            </a:extLst>
          </p:cNvPr>
          <p:cNvSpPr txBox="1"/>
          <p:nvPr/>
        </p:nvSpPr>
        <p:spPr>
          <a:xfrm>
            <a:off x="5268036" y="1890762"/>
            <a:ext cx="3558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 all locators for test cases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A5DF00-3893-3A4F-BE57-F4B0E2441F64}"/>
              </a:ext>
            </a:extLst>
          </p:cNvPr>
          <p:cNvSpPr txBox="1"/>
          <p:nvPr/>
        </p:nvSpPr>
        <p:spPr>
          <a:xfrm>
            <a:off x="5268036" y="2669831"/>
            <a:ext cx="179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Q&amp;A On Locators</a:t>
            </a:r>
          </a:p>
        </p:txBody>
      </p:sp>
    </p:spTree>
    <p:extLst>
      <p:ext uri="{BB962C8B-B14F-4D97-AF65-F5344CB8AC3E}">
        <p14:creationId xmlns:p14="http://schemas.microsoft.com/office/powerpoint/2010/main" val="46338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all locators</a:t>
            </a:r>
          </a:p>
        </p:txBody>
      </p:sp>
    </p:spTree>
    <p:extLst>
      <p:ext uri="{BB962C8B-B14F-4D97-AF65-F5344CB8AC3E}">
        <p14:creationId xmlns:p14="http://schemas.microsoft.com/office/powerpoint/2010/main" val="25771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</a:pPr>
            <a:r>
              <a:rPr lang="en-US" sz="2000" dirty="0"/>
              <a:t>We have had several sessions on locators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</a:rPr>
              <a:t>Today we will be hands on and implement all the locators for the test cases of this course </a:t>
            </a:r>
            <a:endParaRPr lang="en-US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theory to practice</a:t>
            </a:r>
          </a:p>
        </p:txBody>
      </p:sp>
      <p:sp>
        <p:nvSpPr>
          <p:cNvPr id="2" name="AutoShape 2" descr="What Is Version Control? | Free Version Control Software | Perforce">
            <a:extLst>
              <a:ext uri="{FF2B5EF4-FFF2-40B4-BE49-F238E27FC236}">
                <a16:creationId xmlns:a16="http://schemas.microsoft.com/office/drawing/2014/main" id="{30142813-DE90-4B4C-A841-40DB79B98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0613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 Session on Locators</a:t>
            </a:r>
          </a:p>
        </p:txBody>
      </p:sp>
    </p:spTree>
    <p:extLst>
      <p:ext uri="{BB962C8B-B14F-4D97-AF65-F5344CB8AC3E}">
        <p14:creationId xmlns:p14="http://schemas.microsoft.com/office/powerpoint/2010/main" val="22536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49680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fect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2BC41"/>
      </a:accent1>
      <a:accent2>
        <a:srgbClr val="0086BF"/>
      </a:accent2>
      <a:accent3>
        <a:srgbClr val="BBC592"/>
      </a:accent3>
      <a:accent4>
        <a:srgbClr val="415563"/>
      </a:accent4>
      <a:accent5>
        <a:srgbClr val="009638"/>
      </a:accent5>
      <a:accent6>
        <a:srgbClr val="93B7BB"/>
      </a:accent6>
      <a:hlink>
        <a:srgbClr val="82BC41"/>
      </a:hlink>
      <a:folHlink>
        <a:srgbClr val="B6B8B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2051</TotalTime>
  <Words>59</Words>
  <Application>Microsoft Macintosh PowerPoint</Application>
  <PresentationFormat>Widescreen</PresentationFormat>
  <Paragraphs>13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Completing Locators</vt:lpstr>
      <vt:lpstr>Sample Agenda Slide</vt:lpstr>
      <vt:lpstr>Implementing all locators</vt:lpstr>
      <vt:lpstr>From theory to practice</vt:lpstr>
      <vt:lpstr>Q&amp;A Session on Locators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Kirsh</dc:creator>
  <cp:lastModifiedBy>Genesis Thomas</cp:lastModifiedBy>
  <cp:revision>40</cp:revision>
  <dcterms:created xsi:type="dcterms:W3CDTF">2019-03-01T15:15:54Z</dcterms:created>
  <dcterms:modified xsi:type="dcterms:W3CDTF">2023-04-11T14:08:03Z</dcterms:modified>
</cp:coreProperties>
</file>